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36" y="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19CAA158-819A-44D2-AD78-9D2E3DF5B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CAD5797A-76A5-449C-AF17-A71C59F68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0"/>
            <a:ext cx="7199376" cy="7199376"/>
          </a:xfrm>
          <a:prstGeom prst="rect">
            <a:avLst/>
          </a:prstGeom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F098E44A-A654-431A-BD9E-A27B322653D0}"/>
              </a:ext>
            </a:extLst>
          </p:cNvPr>
          <p:cNvSpPr txBox="1"/>
          <p:nvPr/>
        </p:nvSpPr>
        <p:spPr>
          <a:xfrm>
            <a:off x="1609367" y="822960"/>
            <a:ext cx="3974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/>
              <a:t>如何驯服怪兽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E1852EE-3A40-41E1-94FC-CC33E02DE197}"/>
              </a:ext>
            </a:extLst>
          </p:cNvPr>
          <p:cNvSpPr txBox="1"/>
          <p:nvPr/>
        </p:nvSpPr>
        <p:spPr>
          <a:xfrm>
            <a:off x="607874" y="267176"/>
            <a:ext cx="597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800">
                <a:latin typeface="+mn-ea"/>
              </a:rPr>
              <a:t> Anja Venter·Sam Beckbessinger·Wilna Combrinck</a:t>
            </a:r>
            <a:endParaRPr lang="zh-CN" altLang="en-US" sz="1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FD2467D-CD33-463A-A9C6-E8F2B1DBD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8DC9005-6974-4F9B-BB8C-9A4B3D251086}"/>
              </a:ext>
            </a:extLst>
          </p:cNvPr>
          <p:cNvSpPr txBox="1"/>
          <p:nvPr/>
        </p:nvSpPr>
        <p:spPr>
          <a:xfrm>
            <a:off x="3730652" y="4230090"/>
            <a:ext cx="3027956" cy="13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星期四，怪兽看起来</a:t>
            </a:r>
            <a:r>
              <a:rPr lang="zh-CN" altLang="en-US" sz="3600" b="1"/>
              <a:t>十分生气</a:t>
            </a:r>
            <a:r>
              <a:rPr lang="zh-CN" altLang="en-US" sz="2400"/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AF6140-A1E7-4FDB-83C7-79B9EAD2F352}"/>
              </a:ext>
            </a:extLst>
          </p:cNvPr>
          <p:cNvSpPr txBox="1"/>
          <p:nvPr/>
        </p:nvSpPr>
        <p:spPr>
          <a:xfrm>
            <a:off x="8898363" y="1189712"/>
            <a:ext cx="2994303" cy="13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但卢旺多知道，怪兽只是需要</a:t>
            </a:r>
            <a:r>
              <a:rPr lang="zh-CN" altLang="en-US" sz="3600" b="1"/>
              <a:t>静一静</a:t>
            </a:r>
            <a:r>
              <a:rPr lang="zh-CN" altLang="en-US" sz="240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2935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4052C3-697F-42C9-9726-A122031F2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8E23350-23AB-4A6F-A28A-A1DF5235D57C}"/>
              </a:ext>
            </a:extLst>
          </p:cNvPr>
          <p:cNvSpPr txBox="1"/>
          <p:nvPr/>
        </p:nvSpPr>
        <p:spPr>
          <a:xfrm>
            <a:off x="4256871" y="883092"/>
            <a:ext cx="5878532" cy="82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可到了星期五，</a:t>
            </a:r>
            <a:r>
              <a:rPr lang="zh-CN" altLang="en-US" sz="3600"/>
              <a:t>什么办法也没用</a:t>
            </a:r>
            <a:r>
              <a:rPr lang="zh-CN" altLang="en-US" sz="240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811327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275480-B268-48CA-BDB5-1A3DF13B0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D079F13-42FF-4C05-9E4A-495E51066AD3}"/>
              </a:ext>
            </a:extLst>
          </p:cNvPr>
          <p:cNvSpPr txBox="1"/>
          <p:nvPr/>
        </p:nvSpPr>
        <p:spPr>
          <a:xfrm>
            <a:off x="1930400" y="847034"/>
            <a:ext cx="4378122" cy="82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接着，出现了</a:t>
            </a:r>
            <a:r>
              <a:rPr lang="zh-CN" altLang="en-US" sz="3600" b="1"/>
              <a:t>第二头</a:t>
            </a:r>
            <a:r>
              <a:rPr lang="zh-CN" altLang="en-US" sz="2400"/>
              <a:t>怪兽。</a:t>
            </a:r>
          </a:p>
        </p:txBody>
      </p:sp>
    </p:spTree>
    <p:extLst>
      <p:ext uri="{BB962C8B-B14F-4D97-AF65-F5344CB8AC3E}">
        <p14:creationId xmlns:p14="http://schemas.microsoft.com/office/powerpoint/2010/main" val="2634806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79B2BC-E623-4F8B-80C0-B4FD0750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C791234-77F9-4708-8FA4-6EBD9CC8F166}"/>
              </a:ext>
            </a:extLst>
          </p:cNvPr>
          <p:cNvSpPr txBox="1"/>
          <p:nvPr/>
        </p:nvSpPr>
        <p:spPr>
          <a:xfrm>
            <a:off x="1946965" y="664943"/>
            <a:ext cx="3005951" cy="82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怪兽</a:t>
            </a:r>
            <a:r>
              <a:rPr lang="zh-CN" altLang="en-US" sz="3600" b="1"/>
              <a:t>越变越大</a:t>
            </a:r>
            <a:r>
              <a:rPr lang="zh-CN" altLang="en-US" sz="2400"/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C4078E-AA7E-475D-A357-569794EA11E0}"/>
              </a:ext>
            </a:extLst>
          </p:cNvPr>
          <p:cNvSpPr txBox="1"/>
          <p:nvPr/>
        </p:nvSpPr>
        <p:spPr>
          <a:xfrm rot="20503363">
            <a:off x="8371160" y="218903"/>
            <a:ext cx="1338828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/>
              <a:t>哇啊啊啊哇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EB0231-F413-4B68-9B94-9EDCDEF7A2EE}"/>
              </a:ext>
            </a:extLst>
          </p:cNvPr>
          <p:cNvSpPr txBox="1"/>
          <p:nvPr/>
        </p:nvSpPr>
        <p:spPr>
          <a:xfrm>
            <a:off x="8521700" y="664943"/>
            <a:ext cx="1338828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/>
              <a:t>哇呜呜呜啊</a:t>
            </a:r>
          </a:p>
        </p:txBody>
      </p:sp>
    </p:spTree>
    <p:extLst>
      <p:ext uri="{BB962C8B-B14F-4D97-AF65-F5344CB8AC3E}">
        <p14:creationId xmlns:p14="http://schemas.microsoft.com/office/powerpoint/2010/main" val="312808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A6494D-DFBA-4CE2-970E-7A14F41B1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ADB8D5-B8B5-478B-A70D-BC5E6337E64F}"/>
              </a:ext>
            </a:extLst>
          </p:cNvPr>
          <p:cNvSpPr txBox="1"/>
          <p:nvPr/>
        </p:nvSpPr>
        <p:spPr>
          <a:xfrm rot="20503363">
            <a:off x="5272360" y="472904"/>
            <a:ext cx="1338828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/>
              <a:t>哇啊啊啊哇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6EC8A4-9E7C-42C6-9DF7-26034719B903}"/>
              </a:ext>
            </a:extLst>
          </p:cNvPr>
          <p:cNvSpPr txBox="1"/>
          <p:nvPr/>
        </p:nvSpPr>
        <p:spPr>
          <a:xfrm>
            <a:off x="5422900" y="918944"/>
            <a:ext cx="1338828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/>
              <a:t>哇呜呜呜啊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AD76FA-E4AF-4E35-9B27-E7B3068183A5}"/>
              </a:ext>
            </a:extLst>
          </p:cNvPr>
          <p:cNvSpPr txBox="1"/>
          <p:nvPr/>
        </p:nvSpPr>
        <p:spPr>
          <a:xfrm>
            <a:off x="10127655" y="129146"/>
            <a:ext cx="2056973" cy="82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甚至</a:t>
            </a:r>
            <a:r>
              <a:rPr lang="zh-CN" altLang="en-US" sz="3600" b="1"/>
              <a:t>更大</a:t>
            </a:r>
            <a:r>
              <a:rPr lang="zh-CN" altLang="en-US" sz="240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58865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E67584-7B37-4721-8F68-2CEF726A3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0749992-FD8F-4276-98D7-1C19BD849D2B}"/>
              </a:ext>
            </a:extLst>
          </p:cNvPr>
          <p:cNvSpPr txBox="1"/>
          <p:nvPr/>
        </p:nvSpPr>
        <p:spPr>
          <a:xfrm>
            <a:off x="977900" y="533400"/>
            <a:ext cx="7481535" cy="1379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幸好，爸爸是最好的驯兽师。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他知道不能通过变得</a:t>
            </a:r>
            <a:r>
              <a:rPr lang="zh-CN" altLang="en-US" sz="3600" b="1"/>
              <a:t>更大</a:t>
            </a:r>
            <a:r>
              <a:rPr lang="zh-CN" altLang="en-US" sz="2400"/>
              <a:t>或</a:t>
            </a:r>
            <a:r>
              <a:rPr lang="zh-CN" altLang="en-US" sz="3600" b="1"/>
              <a:t>更愤怒</a:t>
            </a:r>
            <a:r>
              <a:rPr lang="zh-CN" altLang="en-US" sz="2400"/>
              <a:t>来驯服怪兽。</a:t>
            </a:r>
          </a:p>
        </p:txBody>
      </p:sp>
    </p:spTree>
    <p:extLst>
      <p:ext uri="{BB962C8B-B14F-4D97-AF65-F5344CB8AC3E}">
        <p14:creationId xmlns:p14="http://schemas.microsoft.com/office/powerpoint/2010/main" val="399977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43307D-D7F2-406F-B9ED-1495E991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1A62766-1518-477B-B02C-45A719BEC985}"/>
              </a:ext>
            </a:extLst>
          </p:cNvPr>
          <p:cNvSpPr txBox="1"/>
          <p:nvPr/>
        </p:nvSpPr>
        <p:spPr>
          <a:xfrm>
            <a:off x="10608365" y="4338431"/>
            <a:ext cx="3060700" cy="13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只能通过让怪兽感到</a:t>
            </a:r>
            <a:r>
              <a:rPr lang="zh-CN" altLang="en-US" sz="3600" b="1"/>
              <a:t>安全</a:t>
            </a:r>
            <a:r>
              <a:rPr lang="zh-CN" altLang="en-US" sz="2400"/>
              <a:t>来驯服怪兽。</a:t>
            </a:r>
          </a:p>
        </p:txBody>
      </p:sp>
    </p:spTree>
    <p:extLst>
      <p:ext uri="{BB962C8B-B14F-4D97-AF65-F5344CB8AC3E}">
        <p14:creationId xmlns:p14="http://schemas.microsoft.com/office/powerpoint/2010/main" val="4219636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749D9D-C2B8-48A3-92A4-BDC5E5BA1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25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099586-8B67-43E2-9C58-D3577B9B8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0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76E6D9-F075-4524-AE4B-11960725E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ECCA7E5-19E1-49C1-BC71-78527C9104EB}"/>
              </a:ext>
            </a:extLst>
          </p:cNvPr>
          <p:cNvSpPr txBox="1"/>
          <p:nvPr/>
        </p:nvSpPr>
        <p:spPr>
          <a:xfrm>
            <a:off x="8808743" y="868680"/>
            <a:ext cx="3974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/>
              <a:t>如何驯服怪兽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B82F5E-B3B2-4C86-86F0-E9FEE268DC3F}"/>
              </a:ext>
            </a:extLst>
          </p:cNvPr>
          <p:cNvSpPr txBox="1"/>
          <p:nvPr/>
        </p:nvSpPr>
        <p:spPr>
          <a:xfrm>
            <a:off x="9934051" y="233752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4177676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EBBE36-2FE0-4436-8E95-827E32B4F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46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C104C0-05DB-4AAB-A27E-E183A6AAB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AD3A211-A721-48F9-A7DF-CEE5AFFB329D}"/>
              </a:ext>
            </a:extLst>
          </p:cNvPr>
          <p:cNvSpPr txBox="1"/>
          <p:nvPr/>
        </p:nvSpPr>
        <p:spPr>
          <a:xfrm>
            <a:off x="8808743" y="868680"/>
            <a:ext cx="3974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/>
              <a:t>如何驯服怪兽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ED24AA-E8C3-4624-9DF9-20198F5F48C7}"/>
              </a:ext>
            </a:extLst>
          </p:cNvPr>
          <p:cNvSpPr txBox="1"/>
          <p:nvPr/>
        </p:nvSpPr>
        <p:spPr>
          <a:xfrm>
            <a:off x="7807250" y="6332220"/>
            <a:ext cx="597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800">
                <a:latin typeface="+mn-ea"/>
              </a:rPr>
              <a:t> Anja Venter·Sam Beckbessinger·Wilna Combrinck</a:t>
            </a:r>
            <a:endParaRPr lang="zh-CN" altLang="en-US" sz="1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3690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DBCB4B-92C3-4939-9A3E-708978AEE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8FB6F63-4EEB-4721-88F3-A2F06A68F3D8}"/>
              </a:ext>
            </a:extLst>
          </p:cNvPr>
          <p:cNvSpPr txBox="1"/>
          <p:nvPr/>
        </p:nvSpPr>
        <p:spPr>
          <a:xfrm>
            <a:off x="1394460" y="731520"/>
            <a:ext cx="4185761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卢旺多有一个妹妹名叫小欧。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有时她很可爱。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4A831C-1655-4199-BDFF-61D75D83283D}"/>
              </a:ext>
            </a:extLst>
          </p:cNvPr>
          <p:cNvSpPr txBox="1"/>
          <p:nvPr/>
        </p:nvSpPr>
        <p:spPr>
          <a:xfrm>
            <a:off x="8915400" y="717894"/>
            <a:ext cx="4834978" cy="82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但有时候，她会变成一头</a:t>
            </a:r>
            <a:r>
              <a:rPr lang="zh-CN" altLang="en-US" sz="3600" b="1"/>
              <a:t>怪兽</a:t>
            </a:r>
            <a:r>
              <a:rPr lang="zh-CN" altLang="en-US" sz="2400" b="1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660083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78AD6C-2163-4DA0-B17D-CB1EED212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E017BE7-DE82-452C-88B6-B05657C908E3}"/>
              </a:ext>
            </a:extLst>
          </p:cNvPr>
          <p:cNvSpPr txBox="1"/>
          <p:nvPr/>
        </p:nvSpPr>
        <p:spPr>
          <a:xfrm>
            <a:off x="2148840" y="674370"/>
            <a:ext cx="3877985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没关系，因为卢旺多是一个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85D00A-19F4-46EE-B220-F39A006582EB}"/>
              </a:ext>
            </a:extLst>
          </p:cNvPr>
          <p:cNvSpPr txBox="1"/>
          <p:nvPr/>
        </p:nvSpPr>
        <p:spPr>
          <a:xfrm>
            <a:off x="8915400" y="511376"/>
            <a:ext cx="1915909" cy="82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b="1"/>
              <a:t>驯兽人</a:t>
            </a:r>
            <a:r>
              <a:rPr lang="zh-CN" altLang="en-US" sz="240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97522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8F3E2C-7EAE-438F-A48F-698245552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9DCED40-267C-4556-8586-DC2F511A9883}"/>
              </a:ext>
            </a:extLst>
          </p:cNvPr>
          <p:cNvSpPr txBox="1"/>
          <p:nvPr/>
        </p:nvSpPr>
        <p:spPr>
          <a:xfrm>
            <a:off x="717659" y="97165"/>
            <a:ext cx="4519186" cy="82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星期一，怪兽看起来很</a:t>
            </a:r>
            <a:r>
              <a:rPr lang="zh-CN" altLang="en-US" sz="3600" b="1"/>
              <a:t>生气</a:t>
            </a:r>
            <a:r>
              <a:rPr lang="zh-CN" altLang="en-US" sz="2400"/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495B2D-8BA0-4755-99A3-A31241CF12A0}"/>
              </a:ext>
            </a:extLst>
          </p:cNvPr>
          <p:cNvSpPr txBox="1"/>
          <p:nvPr/>
        </p:nvSpPr>
        <p:spPr>
          <a:xfrm>
            <a:off x="9155430" y="97165"/>
            <a:ext cx="4826962" cy="82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但卢旺多知道，怪兽只是</a:t>
            </a:r>
            <a:r>
              <a:rPr lang="zh-CN" altLang="en-US" sz="3600" b="1"/>
              <a:t>饿了</a:t>
            </a:r>
            <a:r>
              <a:rPr lang="zh-CN" altLang="en-US" sz="240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91529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66939A-8C64-4777-B93A-AB34035AB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26A4B1-2BE1-4C4C-AB3E-8BF13FD1058C}"/>
              </a:ext>
            </a:extLst>
          </p:cNvPr>
          <p:cNvSpPr txBox="1"/>
          <p:nvPr/>
        </p:nvSpPr>
        <p:spPr>
          <a:xfrm>
            <a:off x="1551498" y="334049"/>
            <a:ext cx="5160387" cy="82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星期二，怪兽看起来</a:t>
            </a:r>
            <a:r>
              <a:rPr lang="zh-CN" altLang="en-US" sz="3600" b="1"/>
              <a:t>特别生气</a:t>
            </a:r>
            <a:r>
              <a:rPr lang="zh-CN" altLang="en-US" sz="2400"/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8E5B52-9CC6-43C5-9B06-175CCE93408B}"/>
              </a:ext>
            </a:extLst>
          </p:cNvPr>
          <p:cNvSpPr txBox="1"/>
          <p:nvPr/>
        </p:nvSpPr>
        <p:spPr>
          <a:xfrm>
            <a:off x="8683818" y="334049"/>
            <a:ext cx="4826962" cy="82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但卢旺多知道，怪兽只是</a:t>
            </a:r>
            <a:r>
              <a:rPr lang="zh-CN" altLang="en-US" sz="3600" b="1"/>
              <a:t>累了</a:t>
            </a:r>
            <a:r>
              <a:rPr lang="zh-CN" altLang="en-US" sz="240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8447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43507C-E3DC-4DB9-B67E-B694A36D4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3B4922C-9162-4D06-AB7C-D97E6E7B6421}"/>
              </a:ext>
            </a:extLst>
          </p:cNvPr>
          <p:cNvSpPr txBox="1"/>
          <p:nvPr/>
        </p:nvSpPr>
        <p:spPr>
          <a:xfrm>
            <a:off x="10684922" y="754376"/>
            <a:ext cx="2994303" cy="13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但卢旺多知道，怪兽只是</a:t>
            </a:r>
            <a:r>
              <a:rPr lang="zh-CN" altLang="en-US" sz="3600" b="1"/>
              <a:t>有些伤心</a:t>
            </a:r>
            <a:r>
              <a:rPr lang="zh-CN" altLang="en-US" sz="2400"/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DE7CAA-384B-470C-8EAF-66C1DF9DA13B}"/>
              </a:ext>
            </a:extLst>
          </p:cNvPr>
          <p:cNvSpPr txBox="1"/>
          <p:nvPr/>
        </p:nvSpPr>
        <p:spPr>
          <a:xfrm>
            <a:off x="857250" y="754376"/>
            <a:ext cx="2994303" cy="13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星期三，怪兽看起来</a:t>
            </a:r>
            <a:r>
              <a:rPr lang="zh-CN" altLang="en-US" sz="3600" b="1"/>
              <a:t>更生气了</a:t>
            </a:r>
            <a:r>
              <a:rPr lang="zh-CN" altLang="en-US" sz="240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77626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215</Words>
  <Application>Microsoft Office PowerPoint</Application>
  <PresentationFormat>自定义</PresentationFormat>
  <Paragraphs>30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30</cp:revision>
  <dcterms:created xsi:type="dcterms:W3CDTF">2021-03-14T02:42:17Z</dcterms:created>
  <dcterms:modified xsi:type="dcterms:W3CDTF">2021-08-28T02:04:07Z</dcterms:modified>
</cp:coreProperties>
</file>